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04"/>
    <p:restoredTop sz="94789"/>
  </p:normalViewPr>
  <p:slideViewPr>
    <p:cSldViewPr snapToGrid="0">
      <p:cViewPr varScale="1">
        <p:scale>
          <a:sx n="117" d="100"/>
          <a:sy n="117" d="100"/>
        </p:scale>
        <p:origin x="14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10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271F8-1DCF-0E89-A3C1-BB74BF5D02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276DA4-A82C-D60F-8807-F39A2DD066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04831-64F6-8AB1-4222-2BE0AF82D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9B8C8D-7371-EE3E-96AB-77046DE43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FE040F-7E9B-19A7-539D-D25AD84FD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553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8E9E0-DAD1-1A9D-C105-87A8CF9C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D3DAAF-4790-D654-1F65-4E5703578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62FD42-71DE-40E1-65AD-464B83188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13416-08FD-B8A3-0EF2-578FD02AA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6E1459-A753-08E4-C650-F411F24D4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36393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876B9E-3138-C979-EF4B-699BD81206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1ACC63-07AC-BA7B-6CCF-C6A4EB02C6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62EB5-A931-51D1-5FFB-820197DF9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78A97D-7E06-47BC-8551-1EABFE523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28549-80B3-C84C-8CDE-88C9707F1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1300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91AB9-6EFD-B35F-94EA-32AC0837A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0D005-5869-116B-FE39-23D14F585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4FF95-11FA-BEA9-ABE6-D5CDCBDBB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18B1BF-6595-7E29-79F6-C8F7FCB88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B164D2-501C-FCDB-8855-763BBFD39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01401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77A7B-9492-A804-DADB-A20581869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5A5D0E-F4FC-F7A4-3579-0A0CA8535D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2A68D-55F3-31F3-7498-22245EFB8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892926-677E-35C2-BD24-D5BE23B03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9188D3-45A7-5DB3-BAFA-E78AE3CA0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280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C1F78-BBE7-1BEB-DB63-FE7D1B798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16BFD-9B4F-8B76-90A6-D570EF8E38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0AA9DB-A5E3-35AD-BF39-CD74C9CF57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694601-4B43-57B4-D5B8-A0E8826F9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836CAD-B08D-DC4C-AE99-909EC1E31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5918C7-C2F9-8644-1D9E-7C0274D63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9818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4C283-E531-46A8-BCB8-896966159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2D9FA7-FB4C-A408-6376-6DE1FE69A8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CCC3C3-D0C8-0FA6-CFC0-AD0BD2B376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31D127-A286-F7FD-0356-56999DFD22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989143-41C1-A34A-65A8-6AB1F6CA79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40BA3A-E650-E0D9-3079-4629B4A74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5C4BEF-B790-E5F5-B262-3EB127492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3BEA00-C2B6-C64B-2114-56832EEAA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86880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25909-E2D9-7A7A-1B37-86DD4D15D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C46D16-FD4C-D797-CA31-D0BB9DFA6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2364FD-416A-52EB-AE22-A1AEE9949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87FC76-723D-D792-FBDF-C9E49FEE8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43359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172C7A-A76B-9082-DE4B-7350C6474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007FAB-B088-3D3E-4608-3DED31901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FCA178-D4E2-8ED9-91B7-280077842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51899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EF282-2CF1-2447-25A1-687F56120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723A2-B7CE-A004-EC19-E119921684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1DCBB-8A71-C13E-C2AE-BABC4FEABA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91860B-8B9C-9074-DC8A-5A0361577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C601EF-AB77-DFF5-1554-C1CBDD4C7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52DDDD-41FD-0D29-8727-06BFED852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3314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C86E6-3092-97B1-8315-D137D39AA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644B56-38C3-CFDC-FE7A-7C98229267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FE6FFC-083E-938B-C3F6-55B75137E2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4FB13A-659D-1313-AA90-5A049B6B3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1C8006-A686-2771-E690-C5A7A34F2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162C79-22F4-9D7B-A562-F1D9399A6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04725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919E6C-F33A-C13D-899E-218DA9DC6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626C77-2A56-246A-F688-601AE9FC3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D85D9-C55E-450F-302D-A1710153B6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756873-501F-A744-AAAE-0CDF6C6A3E0B}" type="datetimeFigureOut">
              <a:rPr lang="en-DE" smtClean="0"/>
              <a:t>21.02.26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0AAE92-D876-6695-85B7-E309638373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75DE4A-600F-7544-A595-5AD3D12E81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11AFBA2-34DA-8545-A99C-F8F6E5CD688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8768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11" Type="http://schemas.openxmlformats.org/officeDocument/2006/relationships/image" Target="../media/image10.png"/><Relationship Id="rId5" Type="http://schemas.openxmlformats.org/officeDocument/2006/relationships/image" Target="../media/image4.tiff"/><Relationship Id="rId10" Type="http://schemas.openxmlformats.org/officeDocument/2006/relationships/image" Target="../media/image9.emf"/><Relationship Id="rId4" Type="http://schemas.openxmlformats.org/officeDocument/2006/relationships/image" Target="../media/image3.tiff"/><Relationship Id="rId9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E0E3011-D9C4-A44A-55FE-2526430C4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Flat-field correction</a:t>
            </a:r>
          </a:p>
        </p:txBody>
      </p:sp>
    </p:spTree>
    <p:extLst>
      <p:ext uri="{BB962C8B-B14F-4D97-AF65-F5344CB8AC3E}">
        <p14:creationId xmlns:p14="http://schemas.microsoft.com/office/powerpoint/2010/main" val="1393715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71EF0A-3909-BF59-1654-AFCB48D17F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652CE52D-EF8F-D11B-527F-A476771B1AF4}"/>
              </a:ext>
            </a:extLst>
          </p:cNvPr>
          <p:cNvSpPr/>
          <p:nvPr/>
        </p:nvSpPr>
        <p:spPr>
          <a:xfrm>
            <a:off x="7350177" y="1001484"/>
            <a:ext cx="4672535" cy="4739098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10E009A-93A2-12EC-3321-0903CBEAA651}"/>
              </a:ext>
            </a:extLst>
          </p:cNvPr>
          <p:cNvSpPr/>
          <p:nvPr/>
        </p:nvSpPr>
        <p:spPr>
          <a:xfrm>
            <a:off x="125744" y="1001484"/>
            <a:ext cx="7080601" cy="4739098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8E388E7-C9F7-EBE8-88FE-662A6B631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7993" y="1513735"/>
            <a:ext cx="1549565" cy="154956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913FF99-3CB1-8DEE-84CD-E96FFE6C39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260" y="3440919"/>
            <a:ext cx="1549566" cy="1549566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9A1F2642-7E46-E471-AF7A-9321AB55F7DB}"/>
              </a:ext>
            </a:extLst>
          </p:cNvPr>
          <p:cNvGrpSpPr/>
          <p:nvPr/>
        </p:nvGrpSpPr>
        <p:grpSpPr>
          <a:xfrm>
            <a:off x="262037" y="3501275"/>
            <a:ext cx="1815629" cy="1796451"/>
            <a:chOff x="326572" y="3217368"/>
            <a:chExt cx="2674260" cy="264601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96F2BCD-D967-B4E1-B157-8650D1FCB0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6572" y="3581008"/>
              <a:ext cx="2282372" cy="2282372"/>
            </a:xfrm>
            <a:prstGeom prst="rect">
              <a:avLst/>
            </a:prstGeom>
            <a:ln w="28575">
              <a:solidFill>
                <a:schemeClr val="bg1"/>
              </a:solidFill>
            </a:ln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8D7B5A1-C4AA-9F37-814B-55CCAF0850C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9059" y="3493922"/>
              <a:ext cx="2282372" cy="2282372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B23B3DB-6EFC-A389-A12E-91354B664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3318" y="3355645"/>
              <a:ext cx="2282372" cy="2282372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437DA27-BA50-3CAF-B414-FC46258DB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18460" y="3217368"/>
              <a:ext cx="2282372" cy="2282372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76186FDC-E0DD-6B46-006A-137A5FA7D4B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00821" y="3440919"/>
            <a:ext cx="1549565" cy="1549565"/>
          </a:xfrm>
          <a:prstGeom prst="rect">
            <a:avLst/>
          </a:prstGeo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60B4019E-7A64-AF11-BD7C-63943F10E9BA}"/>
              </a:ext>
            </a:extLst>
          </p:cNvPr>
          <p:cNvSpPr/>
          <p:nvPr/>
        </p:nvSpPr>
        <p:spPr>
          <a:xfrm>
            <a:off x="1880382" y="3572803"/>
            <a:ext cx="1592606" cy="147803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Subtract BG</a:t>
            </a:r>
          </a:p>
          <a:p>
            <a:pPr algn="ctr"/>
            <a:r>
              <a:rPr lang="en-GB" sz="1400" dirty="0"/>
              <a:t>A</a:t>
            </a:r>
            <a:r>
              <a:rPr lang="en-DE" sz="1400" dirty="0"/>
              <a:t>verage projection</a:t>
            </a:r>
          </a:p>
        </p:txBody>
      </p:sp>
      <p:sp>
        <p:nvSpPr>
          <p:cNvPr id="13" name="Cube 12">
            <a:extLst>
              <a:ext uri="{FF2B5EF4-FFF2-40B4-BE49-F238E27FC236}">
                <a16:creationId xmlns:a16="http://schemas.microsoft.com/office/drawing/2014/main" id="{D0A7E546-EACA-1BF0-748C-2EDACDC02A5A}"/>
              </a:ext>
            </a:extLst>
          </p:cNvPr>
          <p:cNvSpPr/>
          <p:nvPr/>
        </p:nvSpPr>
        <p:spPr>
          <a:xfrm>
            <a:off x="169288" y="1950237"/>
            <a:ext cx="2091542" cy="406484"/>
          </a:xfrm>
          <a:prstGeom prst="cube">
            <a:avLst>
              <a:gd name="adj" fmla="val 72273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C35C0EE2-4A35-C8C9-A59B-3F21789C1982}"/>
              </a:ext>
            </a:extLst>
          </p:cNvPr>
          <p:cNvSpPr/>
          <p:nvPr/>
        </p:nvSpPr>
        <p:spPr>
          <a:xfrm>
            <a:off x="2353579" y="1796010"/>
            <a:ext cx="3079718" cy="83514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sz="1400" dirty="0"/>
              <a:t>Subtract BG</a:t>
            </a:r>
          </a:p>
          <a:p>
            <a:pPr algn="ctr"/>
            <a:r>
              <a:rPr lang="en-DE" sz="1400" dirty="0"/>
              <a:t>normalize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018F51-2EDB-D703-65BB-109D11E12A16}"/>
              </a:ext>
            </a:extLst>
          </p:cNvPr>
          <p:cNvSpPr txBox="1"/>
          <p:nvPr/>
        </p:nvSpPr>
        <p:spPr>
          <a:xfrm>
            <a:off x="215070" y="3014775"/>
            <a:ext cx="17170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1400" dirty="0"/>
              <a:t>Retrospectivly from</a:t>
            </a:r>
          </a:p>
          <a:p>
            <a:pPr algn="ctr"/>
            <a:r>
              <a:rPr lang="en-DE" sz="1400" dirty="0"/>
              <a:t>recorded images</a:t>
            </a:r>
          </a:p>
          <a:p>
            <a:pPr algn="ctr"/>
            <a:endParaRPr lang="en-DE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86962B-15B7-F46E-D7FA-A2FBCD5C82DC}"/>
              </a:ext>
            </a:extLst>
          </p:cNvPr>
          <p:cNvSpPr txBox="1"/>
          <p:nvPr/>
        </p:nvSpPr>
        <p:spPr>
          <a:xfrm>
            <a:off x="316467" y="1618831"/>
            <a:ext cx="20915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400" dirty="0"/>
              <a:t>From standard slide</a:t>
            </a:r>
          </a:p>
          <a:p>
            <a:endParaRPr lang="en-DE" sz="1400" dirty="0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618F33BF-3C0E-1534-76CD-A59C20429F4A}"/>
              </a:ext>
            </a:extLst>
          </p:cNvPr>
          <p:cNvSpPr/>
          <p:nvPr/>
        </p:nvSpPr>
        <p:spPr>
          <a:xfrm>
            <a:off x="4053347" y="3869663"/>
            <a:ext cx="1363109" cy="81278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Smooth and normalize</a:t>
            </a:r>
            <a:endParaRPr lang="en-DE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EB6FBFD-1664-33E7-32B8-2AC809D2BFA8}"/>
              </a:ext>
            </a:extLst>
          </p:cNvPr>
          <p:cNvSpPr txBox="1"/>
          <p:nvPr/>
        </p:nvSpPr>
        <p:spPr>
          <a:xfrm>
            <a:off x="4996551" y="1193207"/>
            <a:ext cx="16924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400" dirty="0"/>
              <a:t>Flat field reference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F7BD428-F269-6A6F-ED29-4EB11B9A7B3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81628" y="1137693"/>
            <a:ext cx="1678698" cy="175791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0D6A955-8134-C372-B6D7-9035E4BA97D2}"/>
              </a:ext>
            </a:extLst>
          </p:cNvPr>
          <p:cNvSpPr txBox="1"/>
          <p:nvPr/>
        </p:nvSpPr>
        <p:spPr>
          <a:xfrm>
            <a:off x="6970042" y="997672"/>
            <a:ext cx="29018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1400" dirty="0">
                <a:latin typeface="Calibri" panose="020F0502020204030204" pitchFamily="34" charset="0"/>
                <a:cs typeface="Calibri" panose="020F0502020204030204" pitchFamily="34" charset="0"/>
              </a:rPr>
              <a:t>Sample image - BG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C9FC978-9FE8-4701-FC9A-F47772A5BAC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24449" y="2356721"/>
            <a:ext cx="1678698" cy="175791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A30B183-A96B-504D-454E-B0DA0CE28862}"/>
                  </a:ext>
                </a:extLst>
              </p:cNvPr>
              <p:cNvSpPr txBox="1"/>
              <p:nvPr/>
            </p:nvSpPr>
            <p:spPr>
              <a:xfrm>
                <a:off x="8058831" y="2895605"/>
                <a:ext cx="724292" cy="4643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sz="4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÷</m:t>
                      </m:r>
                    </m:oMath>
                  </m:oMathPara>
                </a14:m>
                <a:endParaRPr lang="en-DE" sz="4000" b="1" dirty="0"/>
              </a:p>
            </p:txBody>
          </p:sp>
        </mc:Choice>
        <mc:Fallback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A30B183-A96B-504D-454E-B0DA0CE288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8831" y="2895605"/>
                <a:ext cx="724292" cy="464381"/>
              </a:xfrm>
              <a:prstGeom prst="rect">
                <a:avLst/>
              </a:prstGeom>
              <a:blipFill>
                <a:blip r:embed="rId11"/>
                <a:stretch>
                  <a:fillRect b="-4054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TextBox 28">
            <a:extLst>
              <a:ext uri="{FF2B5EF4-FFF2-40B4-BE49-F238E27FC236}">
                <a16:creationId xmlns:a16="http://schemas.microsoft.com/office/drawing/2014/main" id="{EE6CD9F8-B9E1-77ED-B886-73553BFA5E66}"/>
              </a:ext>
            </a:extLst>
          </p:cNvPr>
          <p:cNvSpPr txBox="1"/>
          <p:nvPr/>
        </p:nvSpPr>
        <p:spPr>
          <a:xfrm>
            <a:off x="9764744" y="2184645"/>
            <a:ext cx="25615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1400" dirty="0">
                <a:latin typeface="Calibri" panose="020F0502020204030204" pitchFamily="34" charset="0"/>
                <a:cs typeface="Calibri" panose="020F0502020204030204" pitchFamily="34" charset="0"/>
              </a:rPr>
              <a:t>Flat field corrected image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C5DEEA45-0AAD-AC4C-D387-8792085C0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7081" y="3575081"/>
            <a:ext cx="1549565" cy="1549565"/>
          </a:xfrm>
          <a:prstGeom prst="rect">
            <a:avLst/>
          </a:prstGeom>
        </p:spPr>
      </p:pic>
      <p:sp>
        <p:nvSpPr>
          <p:cNvPr id="34" name="Right Arrow 33">
            <a:extLst>
              <a:ext uri="{FF2B5EF4-FFF2-40B4-BE49-F238E27FC236}">
                <a16:creationId xmlns:a16="http://schemas.microsoft.com/office/drawing/2014/main" id="{0D2001B3-072E-332B-4A8B-A5C077856EAB}"/>
              </a:ext>
            </a:extLst>
          </p:cNvPr>
          <p:cNvSpPr/>
          <p:nvPr/>
        </p:nvSpPr>
        <p:spPr>
          <a:xfrm>
            <a:off x="9199625" y="2896147"/>
            <a:ext cx="987408" cy="67665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0AEB4EB-98B9-765A-1D2C-7A8E0434A35E}"/>
              </a:ext>
            </a:extLst>
          </p:cNvPr>
          <p:cNvSpPr txBox="1"/>
          <p:nvPr/>
        </p:nvSpPr>
        <p:spPr>
          <a:xfrm>
            <a:off x="7607411" y="5137064"/>
            <a:ext cx="16924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400" dirty="0"/>
              <a:t>Flat field reference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D918A74-0CF4-D0F9-2027-9146D9BD166B}"/>
              </a:ext>
            </a:extLst>
          </p:cNvPr>
          <p:cNvSpPr txBox="1"/>
          <p:nvPr/>
        </p:nvSpPr>
        <p:spPr>
          <a:xfrm>
            <a:off x="5011259" y="3184267"/>
            <a:ext cx="16924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400" dirty="0"/>
              <a:t>Flat field reference</a:t>
            </a:r>
          </a:p>
        </p:txBody>
      </p:sp>
    </p:spTree>
    <p:extLst>
      <p:ext uri="{BB962C8B-B14F-4D97-AF65-F5344CB8AC3E}">
        <p14:creationId xmlns:p14="http://schemas.microsoft.com/office/powerpoint/2010/main" val="2393147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</TotalTime>
  <Words>38</Words>
  <Application>Microsoft Macintosh PowerPoint</Application>
  <PresentationFormat>Widescreen</PresentationFormat>
  <Paragraphs>15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Aptos</vt:lpstr>
      <vt:lpstr>Aptos Display</vt:lpstr>
      <vt:lpstr>Arial</vt:lpstr>
      <vt:lpstr>Calibri</vt:lpstr>
      <vt:lpstr>Cambria Math</vt:lpstr>
      <vt:lpstr>Office Theme</vt:lpstr>
      <vt:lpstr>Flat-field correction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Politi, Antonio</dc:creator>
  <cp:lastModifiedBy>Politi, Antonio</cp:lastModifiedBy>
  <cp:revision>7</cp:revision>
  <dcterms:created xsi:type="dcterms:W3CDTF">2026-02-21T12:42:28Z</dcterms:created>
  <dcterms:modified xsi:type="dcterms:W3CDTF">2026-02-21T18:38:37Z</dcterms:modified>
</cp:coreProperties>
</file>

<file path=docProps/thumbnail.jpeg>
</file>